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sldIdLst>
    <p:sldId id="294" r:id="rId2"/>
    <p:sldId id="295" r:id="rId3"/>
    <p:sldId id="363" r:id="rId4"/>
    <p:sldId id="296" r:id="rId5"/>
    <p:sldId id="364" r:id="rId6"/>
    <p:sldId id="369" r:id="rId7"/>
    <p:sldId id="365" r:id="rId8"/>
    <p:sldId id="371" r:id="rId9"/>
    <p:sldId id="712" r:id="rId10"/>
    <p:sldId id="713" r:id="rId11"/>
    <p:sldId id="714" r:id="rId12"/>
    <p:sldId id="715" r:id="rId13"/>
    <p:sldId id="366" r:id="rId14"/>
    <p:sldId id="368" r:id="rId15"/>
    <p:sldId id="602" r:id="rId16"/>
    <p:sldId id="711" r:id="rId17"/>
    <p:sldId id="672" r:id="rId18"/>
    <p:sldId id="367" r:id="rId19"/>
    <p:sldId id="293" r:id="rId20"/>
    <p:sldId id="928" r:id="rId21"/>
    <p:sldId id="929" r:id="rId22"/>
    <p:sldId id="930" r:id="rId23"/>
    <p:sldId id="931" r:id="rId24"/>
    <p:sldId id="932" r:id="rId25"/>
    <p:sldId id="933" r:id="rId26"/>
    <p:sldId id="934" r:id="rId27"/>
    <p:sldId id="935" r:id="rId28"/>
    <p:sldId id="936" r:id="rId29"/>
    <p:sldId id="937" r:id="rId30"/>
    <p:sldId id="938" r:id="rId31"/>
    <p:sldId id="939" r:id="rId32"/>
    <p:sldId id="940" r:id="rId33"/>
    <p:sldId id="941" r:id="rId34"/>
    <p:sldId id="942" r:id="rId35"/>
    <p:sldId id="943" r:id="rId36"/>
    <p:sldId id="287" r:id="rId37"/>
    <p:sldId id="357" r:id="rId38"/>
    <p:sldId id="896" r:id="rId39"/>
    <p:sldId id="897" r:id="rId40"/>
    <p:sldId id="898" r:id="rId41"/>
    <p:sldId id="899" r:id="rId42"/>
    <p:sldId id="900" r:id="rId43"/>
    <p:sldId id="901" r:id="rId44"/>
    <p:sldId id="902" r:id="rId45"/>
    <p:sldId id="903" r:id="rId46"/>
    <p:sldId id="600" r:id="rId47"/>
    <p:sldId id="601" r:id="rId48"/>
    <p:sldId id="361" r:id="rId49"/>
    <p:sldId id="359" r:id="rId50"/>
    <p:sldId id="603" r:id="rId51"/>
    <p:sldId id="604" r:id="rId52"/>
    <p:sldId id="895" r:id="rId53"/>
    <p:sldId id="605" r:id="rId54"/>
    <p:sldId id="716" r:id="rId55"/>
    <p:sldId id="389" r:id="rId56"/>
    <p:sldId id="944" r:id="rId57"/>
    <p:sldId id="945" r:id="rId58"/>
    <p:sldId id="946" r:id="rId59"/>
    <p:sldId id="947" r:id="rId60"/>
    <p:sldId id="948" r:id="rId61"/>
    <p:sldId id="949" r:id="rId62"/>
    <p:sldId id="950" r:id="rId63"/>
    <p:sldId id="951" r:id="rId64"/>
    <p:sldId id="952" r:id="rId65"/>
    <p:sldId id="953" r:id="rId66"/>
    <p:sldId id="954" r:id="rId67"/>
    <p:sldId id="955" r:id="rId68"/>
    <p:sldId id="956" r:id="rId69"/>
    <p:sldId id="957" r:id="rId70"/>
    <p:sldId id="958" r:id="rId71"/>
    <p:sldId id="959" r:id="rId72"/>
    <p:sldId id="960" r:id="rId73"/>
    <p:sldId id="961" r:id="rId74"/>
    <p:sldId id="962" r:id="rId75"/>
    <p:sldId id="963" r:id="rId76"/>
    <p:sldId id="964" r:id="rId77"/>
    <p:sldId id="965" r:id="rId78"/>
    <p:sldId id="966" r:id="rId79"/>
    <p:sldId id="967" r:id="rId80"/>
    <p:sldId id="968" r:id="rId81"/>
    <p:sldId id="969" r:id="rId82"/>
    <p:sldId id="970" r:id="rId83"/>
    <p:sldId id="971" r:id="rId84"/>
    <p:sldId id="972" r:id="rId85"/>
    <p:sldId id="390" r:id="rId86"/>
    <p:sldId id="391" r:id="rId87"/>
    <p:sldId id="673" r:id="rId88"/>
    <p:sldId id="904" r:id="rId89"/>
    <p:sldId id="905" r:id="rId90"/>
    <p:sldId id="906" r:id="rId91"/>
    <p:sldId id="907" r:id="rId92"/>
    <p:sldId id="908" r:id="rId93"/>
    <p:sldId id="909" r:id="rId94"/>
    <p:sldId id="910" r:id="rId95"/>
    <p:sldId id="911" r:id="rId96"/>
    <p:sldId id="912" r:id="rId97"/>
    <p:sldId id="913" r:id="rId98"/>
    <p:sldId id="914" r:id="rId99"/>
    <p:sldId id="915" r:id="rId100"/>
    <p:sldId id="916" r:id="rId101"/>
    <p:sldId id="917" r:id="rId102"/>
    <p:sldId id="918" r:id="rId103"/>
    <p:sldId id="919" r:id="rId104"/>
    <p:sldId id="920" r:id="rId105"/>
    <p:sldId id="921" r:id="rId106"/>
    <p:sldId id="922" r:id="rId107"/>
    <p:sldId id="923" r:id="rId108"/>
    <p:sldId id="924" r:id="rId109"/>
    <p:sldId id="925" r:id="rId110"/>
    <p:sldId id="926" r:id="rId111"/>
    <p:sldId id="927" r:id="rId1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-96" y="-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14:6080/e_Zones/main.do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서희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1969290"/>
            <a:ext cx="11576649" cy="295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21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13740271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334188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74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54507625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352133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284997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56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48392159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19085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30582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8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46321448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25134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462121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8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36563150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5074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01317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44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7897518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096508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327609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97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8345865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85259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845124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14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55723705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76837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121052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4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79321585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889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131831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86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95434594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63355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000133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형준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692" y="1028173"/>
            <a:ext cx="9943042" cy="568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443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93915492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42266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447413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39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547908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20033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663227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459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현태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641475"/>
            <a:ext cx="114871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44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632199" y="2852936"/>
            <a:ext cx="7534365" cy="2145310"/>
          </a:xfrm>
        </p:spPr>
        <p:txBody>
          <a:bodyPr/>
          <a:lstStyle/>
          <a:p>
            <a:r>
              <a:rPr lang="en-US" altLang="ko-KR" b="1" dirty="0" smtClean="0"/>
              <a:t>[DB </a:t>
            </a:r>
            <a:r>
              <a:rPr lang="ko-KR" altLang="en-US" b="1" dirty="0" smtClean="0"/>
              <a:t>설계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ERD </a:t>
            </a:r>
            <a:r>
              <a:rPr lang="ko-KR" altLang="en-US" b="1" dirty="0" smtClean="0"/>
              <a:t>설계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31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5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 – </a:t>
            </a:r>
            <a:r>
              <a:rPr lang="ko-KR" altLang="en-US" dirty="0" smtClean="0"/>
              <a:t>테이블 관계 및 주요 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15471"/>
            <a:ext cx="899160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09" y="770467"/>
            <a:ext cx="9653057" cy="6036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83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94" y="982132"/>
            <a:ext cx="8643937" cy="573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7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개요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유즈케이스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요구사항 정의서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DB </a:t>
            </a:r>
            <a:r>
              <a:rPr lang="ko-KR" altLang="en-US" sz="3200" dirty="0" smtClean="0"/>
              <a:t>설계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799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12" y="3943986"/>
            <a:ext cx="5345455" cy="1314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383" y="3943986"/>
            <a:ext cx="5800983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1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15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627" y="1583080"/>
            <a:ext cx="4691054" cy="18438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625" y="5680229"/>
            <a:ext cx="4825056" cy="45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627" y="3780138"/>
            <a:ext cx="4771888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9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58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031" y="2015696"/>
            <a:ext cx="4699172" cy="18148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817" y="3976174"/>
            <a:ext cx="51816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1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669" y="3140721"/>
            <a:ext cx="5611008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7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7181850" cy="4514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10" y="4436081"/>
            <a:ext cx="4746321" cy="15335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809" y="1547356"/>
            <a:ext cx="4746321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809" y="2201143"/>
            <a:ext cx="4580231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5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1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개요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83" y="3819999"/>
            <a:ext cx="5819141" cy="27073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7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1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341" y="4226360"/>
            <a:ext cx="4108602" cy="1657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654" y="1513022"/>
            <a:ext cx="4345975" cy="234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8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비밀번호 변경 완료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8" y="2015467"/>
            <a:ext cx="7553325" cy="3895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837" y="1588229"/>
            <a:ext cx="6705600" cy="238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541" y="2319467"/>
            <a:ext cx="4810896" cy="13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0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23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1252150"/>
            <a:ext cx="5247503" cy="27144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185" y="1740886"/>
            <a:ext cx="6334125" cy="2952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185" y="2336070"/>
            <a:ext cx="5606235" cy="13620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1" y="3998054"/>
            <a:ext cx="5739273" cy="196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85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67465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21147877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407247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358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 smtClean="0"/>
          </a:p>
          <a:p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지식 공유에 대한 관심도 증가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관심사가 다양해짐에 따라 원하는 지식의 범위도 세분화 됨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세분화 된 개인의 관심사에 맞는 지식을 공유할 수 있는 세미나를 열고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그를 위한 장소 제공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모든 사람이 세미나의 주최자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참가자가 될 수 있는 </a:t>
            </a:r>
            <a:r>
              <a:rPr lang="ko-KR" altLang="en-US" sz="2400" dirty="0" err="1" smtClean="0"/>
              <a:t>밋업</a:t>
            </a:r>
            <a:r>
              <a:rPr lang="ko-KR" altLang="en-US" sz="2400" dirty="0" smtClean="0"/>
              <a:t> 기능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다뤄 본 적 없었던 예약 시스템을 구현해 보기 위한 프로젝트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751320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87277" y="2209229"/>
            <a:ext cx="7721600" cy="1143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68" y="3855562"/>
            <a:ext cx="6667500" cy="2876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8017933" y="5723468"/>
            <a:ext cx="189754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4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" y="934709"/>
            <a:ext cx="8048724" cy="56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917442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4" y="1292051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>
            <a:off x="2949714" y="2025476"/>
            <a:ext cx="1166099" cy="1377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69" y="3383285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06" y="1308984"/>
            <a:ext cx="5191125" cy="1038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874933" y="2347209"/>
            <a:ext cx="1471136" cy="2817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34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03417391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41150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431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3" y="1252419"/>
            <a:ext cx="7991654" cy="478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1783" y="2286000"/>
            <a:ext cx="799165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055316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934884"/>
            <a:ext cx="5905500" cy="262890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045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74091034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602515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34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862907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986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진행 현황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839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현황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22" y="924613"/>
            <a:ext cx="8298940" cy="5824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11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이번 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이번 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SERVLET </a:t>
            </a:r>
            <a:r>
              <a:rPr lang="en-US" altLang="ko-KR" sz="1800" dirty="0" err="1" smtClean="0"/>
              <a:t>vs</a:t>
            </a:r>
            <a:r>
              <a:rPr lang="en-US" altLang="ko-KR" sz="1800" dirty="0" smtClean="0"/>
              <a:t> SPRING </a:t>
            </a:r>
            <a:r>
              <a:rPr lang="ko-KR" altLang="en-US" sz="1800" dirty="0" smtClean="0"/>
              <a:t>병행 중 이슈사항 발생 </a:t>
            </a:r>
            <a:r>
              <a:rPr lang="en-US" altLang="ko-KR" sz="1800" dirty="0" smtClean="0"/>
              <a:t>=&gt; </a:t>
            </a:r>
            <a:r>
              <a:rPr lang="ko-KR" altLang="en-US" sz="1800" dirty="0" smtClean="0"/>
              <a:t>작업 방향 혼돈의 카오스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작업 시 개선 사항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일단 </a:t>
            </a:r>
            <a:r>
              <a:rPr lang="en-US" altLang="ko-KR" sz="1800" dirty="0" smtClean="0"/>
              <a:t>SERVLET or SPRING </a:t>
            </a:r>
            <a:r>
              <a:rPr lang="ko-KR" altLang="en-US" sz="1800" dirty="0" smtClean="0"/>
              <a:t>본인이 편한 방향으로 작업하되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둘 중 하나로 통일 할 수 있다는 것 </a:t>
            </a:r>
            <a:r>
              <a:rPr lang="ko-KR" altLang="en-US" sz="1800" dirty="0" err="1" smtClean="0"/>
              <a:t>염두해</a:t>
            </a:r>
            <a:r>
              <a:rPr lang="ko-KR" altLang="en-US" sz="1800" dirty="0" smtClean="0"/>
              <a:t> 둘 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DB </a:t>
            </a:r>
            <a:r>
              <a:rPr lang="ko-KR" altLang="en-US" sz="1800" dirty="0" smtClean="0"/>
              <a:t>연동 시작하면 이슈사항 발생할 것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이슈사항 공유해 가며 문제 해결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다음 주 사용자 화면 웹 구현 완료 하기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3059451" y="559913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linkClick r:id="rId2"/>
              </a:rPr>
              <a:t>http://192.168.4.14:6080/e_Zones/main.do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err="1" smtClean="0"/>
              <a:t>유즈케이스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951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4" y="914401"/>
            <a:ext cx="5514837" cy="575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722969"/>
              </p:ext>
            </p:extLst>
          </p:nvPr>
        </p:nvGraphicFramePr>
        <p:xfrm>
          <a:off x="431800" y="1524000"/>
          <a:ext cx="11345864" cy="445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ezone.dao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ezone.service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ezone.controller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ezone.vo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ezone.api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 Date </a:t>
                      </a:r>
                      <a:r>
                        <a:rPr lang="ko-KR" altLang="en-US" dirty="0" smtClean="0"/>
                        <a:t>데이터 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en-US" altLang="ko-KR" dirty="0" smtClean="0"/>
                        <a:t>import</a:t>
                      </a:r>
                      <a:r>
                        <a:rPr lang="ko-KR" altLang="en-US" dirty="0" smtClean="0"/>
                        <a:t>할</a:t>
                      </a:r>
                      <a:r>
                        <a:rPr lang="ko-KR" altLang="en-US" baseline="0" dirty="0" smtClean="0"/>
                        <a:t> 경우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java.sql.Date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 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(import </a:t>
                      </a:r>
                      <a:r>
                        <a:rPr lang="en-US" altLang="ko-K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java.util.Date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(x))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935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117641"/>
              </p:ext>
            </p:extLst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12" y="3943986"/>
            <a:ext cx="5345455" cy="1314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383" y="3943986"/>
            <a:ext cx="5800983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2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47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627" y="1583080"/>
            <a:ext cx="4691054" cy="18438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625" y="5680229"/>
            <a:ext cx="4825056" cy="45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627" y="3780138"/>
            <a:ext cx="4771888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5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="" xmlns:a16="http://schemas.microsoft.com/office/drawing/2014/main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424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919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8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44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031" y="2015696"/>
            <a:ext cx="4699172" cy="18148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817" y="3976174"/>
            <a:ext cx="51816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0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94243864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063844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9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669" y="3140721"/>
            <a:ext cx="5611008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3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7181850" cy="4514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10" y="4436081"/>
            <a:ext cx="4746321" cy="15335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809" y="1547356"/>
            <a:ext cx="4746321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809" y="2201143"/>
            <a:ext cx="4580231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6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99351776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829984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7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83" y="3819999"/>
            <a:ext cx="5819141" cy="27073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5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624120342"/>
              </p:ext>
            </p:extLst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5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978401" y="2852936"/>
            <a:ext cx="5449240" cy="2145310"/>
          </a:xfrm>
        </p:spPr>
        <p:txBody>
          <a:bodyPr/>
          <a:lstStyle/>
          <a:p>
            <a:r>
              <a:rPr lang="ko-KR" altLang="en-US" b="1" smtClean="0"/>
              <a:t>요구사항 정의서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32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341" y="4226360"/>
            <a:ext cx="4108602" cy="1657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654" y="1513022"/>
            <a:ext cx="4345975" cy="234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비밀번호 변경 완료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8" y="2015467"/>
            <a:ext cx="7553325" cy="3895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837" y="1588229"/>
            <a:ext cx="6705600" cy="238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541" y="2319467"/>
            <a:ext cx="4810896" cy="13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3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16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01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551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1252150"/>
            <a:ext cx="5247503" cy="27144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185" y="1740886"/>
            <a:ext cx="6334125" cy="2952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185" y="2336070"/>
            <a:ext cx="5606235" cy="13620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1" y="3998054"/>
            <a:ext cx="5739273" cy="196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547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05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21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94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432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4" y="952500"/>
            <a:ext cx="9524470" cy="571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79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40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895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05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20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733268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469722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30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764371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87277" y="2209229"/>
            <a:ext cx="7721600" cy="1143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68" y="3855562"/>
            <a:ext cx="6667500" cy="2876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8017933" y="5723468"/>
            <a:ext cx="189754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75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상세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6" y="1677279"/>
            <a:ext cx="11722910" cy="383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1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" y="934709"/>
            <a:ext cx="8048724" cy="56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152023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4" y="1292051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>
            <a:off x="2949714" y="2025476"/>
            <a:ext cx="1166099" cy="1377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69" y="3383285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06" y="1308984"/>
            <a:ext cx="5191125" cy="1038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874933" y="2347209"/>
            <a:ext cx="1471136" cy="2817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49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88855850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561769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31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85417274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618157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18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30180150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121900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147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3" y="1252419"/>
            <a:ext cx="7991654" cy="478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1783" y="2286000"/>
            <a:ext cx="799165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233676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934884"/>
            <a:ext cx="5905500" cy="262890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38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06096035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01026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1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80898147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90152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291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87309792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59132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47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431995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56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47067652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066659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2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3221</Words>
  <Application>Microsoft Office PowerPoint</Application>
  <PresentationFormat>사용자 지정</PresentationFormat>
  <Paragraphs>1085</Paragraphs>
  <Slides>111</Slides>
  <Notes>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12" baseType="lpstr">
      <vt:lpstr>Office 테마</vt:lpstr>
      <vt:lpstr>e – Zone </vt:lpstr>
      <vt:lpstr>목차</vt:lpstr>
      <vt:lpstr>개요</vt:lpstr>
      <vt:lpstr>개요</vt:lpstr>
      <vt:lpstr>유즈케이스</vt:lpstr>
      <vt:lpstr>유즈 케이스</vt:lpstr>
      <vt:lpstr>요구사항 정의서</vt:lpstr>
      <vt:lpstr>요구사항 정의서 (개괄)</vt:lpstr>
      <vt:lpstr>요구사항 정의서 (상세 - 기범)</vt:lpstr>
      <vt:lpstr>요구사항 정의서 (상세 - 서희)</vt:lpstr>
      <vt:lpstr>요구사항 정의서 (상세 - 형준)</vt:lpstr>
      <vt:lpstr>요구사항 정의서 (상세 - 현태)</vt:lpstr>
      <vt:lpstr>[DB 설계] ERD 설계</vt:lpstr>
      <vt:lpstr>[DB 설계] ERD 논리설계 (초기)</vt:lpstr>
      <vt:lpstr>[DB 설계] ERD 논리설계 (최종) – 테이블 관계 및 주요 키</vt:lpstr>
      <vt:lpstr>[DB 설계] ERD 논리설계 (최종)</vt:lpstr>
      <vt:lpstr>[DB 설계] ERD 물리설계 (최종)</vt:lpstr>
      <vt:lpstr>화면 설계 및 구현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[화면구현] 사용자 – 웹 비밀번호 변경 완료</vt:lpstr>
      <vt:lpstr>[화면설계] 사용자 – 웹 - 세미나존 정보</vt:lpstr>
      <vt:lpstr>[화면구현] 사용자 – 웹 - 세미나존 정보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구현] 사용자 - 웹 - 게시판 - 공지사항</vt:lpstr>
      <vt:lpstr>[화면 설계] 사용자 - 웹 - 게시판 - FAQ</vt:lpstr>
      <vt:lpstr>[화면 설계] 사용자 - 웹 - 게시판 - FAQ</vt:lpstr>
      <vt:lpstr>[화면 설계] 사용자 - 웹 - 게시판 – Q&amp;A</vt:lpstr>
      <vt:lpstr>[화면 설계] 사용자 - 웹 - 게시판 – Q&amp;A</vt:lpstr>
      <vt:lpstr>진행 현황</vt:lpstr>
      <vt:lpstr>진행 현황</vt:lpstr>
      <vt:lpstr>이번 주 Feedback</vt:lpstr>
      <vt:lpstr>THANK  YOU</vt:lpstr>
      <vt:lpstr>양식 통일</vt:lpstr>
      <vt:lpstr>양식 통일</vt:lpstr>
      <vt:lpstr>양식 통일</vt:lpstr>
      <vt:lpstr>양식 통일</vt:lpstr>
      <vt:lpstr>양식 통일 – DB SEQUENCE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[화면구현] 사용자 – 웹 비밀번호 변경 완료</vt:lpstr>
      <vt:lpstr>[화면설계] 사용자 – 모바일 -메인페이지</vt:lpstr>
      <vt:lpstr>[화면설계] 사용자 – 모바일 - 로그인 페이지 </vt:lpstr>
      <vt:lpstr>[화면설계] 사용자 – 웹 - 세미나존 정보</vt:lpstr>
      <vt:lpstr>[화면구현] 사용자 – 웹 - 세미나존 정보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구현] 사용자 - 웹 - 게시판 - 공지사항</vt:lpstr>
      <vt:lpstr>[화면 설계] 사용자 - 웹 - 게시판 - 공지사항</vt:lpstr>
      <vt:lpstr>PowerPoint 프레젠테이션</vt:lpstr>
      <vt:lpstr>[화면 설계] 사용자 - 웹 - 게시판 - FAQ</vt:lpstr>
      <vt:lpstr>[화면 설계]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설계] 사용자 - 웹 - 게시판 – Q&amp;A</vt:lpstr>
      <vt:lpstr>[화면 설계] 사용자 - 웹 - 게시판 – Q&amp;A</vt:lpstr>
      <vt:lpstr>[화면 설계]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68</cp:revision>
  <dcterms:created xsi:type="dcterms:W3CDTF">2020-04-02T06:13:26Z</dcterms:created>
  <dcterms:modified xsi:type="dcterms:W3CDTF">2020-04-16T07:01:08Z</dcterms:modified>
</cp:coreProperties>
</file>